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85" r:id="rId4"/>
    <p:sldId id="258" r:id="rId5"/>
    <p:sldId id="259" r:id="rId6"/>
    <p:sldId id="278" r:id="rId7"/>
    <p:sldId id="261" r:id="rId8"/>
    <p:sldId id="262" r:id="rId9"/>
    <p:sldId id="265" r:id="rId10"/>
    <p:sldId id="279" r:id="rId11"/>
    <p:sldId id="280" r:id="rId12"/>
    <p:sldId id="283" r:id="rId13"/>
    <p:sldId id="273" r:id="rId14"/>
    <p:sldId id="274" r:id="rId15"/>
    <p:sldId id="281" r:id="rId16"/>
    <p:sldId id="267" r:id="rId17"/>
    <p:sldId id="272" r:id="rId18"/>
    <p:sldId id="282" r:id="rId19"/>
    <p:sldId id="277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355"/>
    <a:srgbClr val="7118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410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pPr/>
              <a:t>21/01/2022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94870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pPr/>
              <a:t>21/01/2022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57814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pPr/>
              <a:t>21/01/2022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92614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pPr/>
              <a:t>21/01/2022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33308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pPr/>
              <a:t>21/01/2022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89990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pPr/>
              <a:t>21/01/2022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89063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pPr/>
              <a:t>21/01/2022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6601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pPr/>
              <a:t>21/01/2022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8082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pPr/>
              <a:t>21/01/2022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61757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pPr/>
              <a:t>21/01/2022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09402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7B4-9F81-4318-9EC6-ABE2CD54B55B}" type="datetimeFigureOut">
              <a:rPr lang="vi-VN" smtClean="0"/>
              <a:pPr/>
              <a:t>21/01/2022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2B-2954-4192-8B17-C976CD1499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43010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897B4-9F81-4318-9EC6-ABE2CD54B55B}" type="datetimeFigureOut">
              <a:rPr lang="vi-VN" smtClean="0"/>
              <a:pPr/>
              <a:t>21/01/2022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252B-2954-4192-8B17-C976CD1499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45657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6776"/>
            <a:ext cx="12192001" cy="80115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49084" y="892834"/>
            <a:ext cx="95462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CHAØO MÖØNG CAÙC EM</a:t>
            </a:r>
            <a:endParaRPr lang="en-US" sz="66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84" y="2179304"/>
            <a:ext cx="121318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ÑEÁN VÔÙI TIEÁT HOÏC HOÂM NAY</a:t>
            </a:r>
            <a:endParaRPr lang="en-US" sz="66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50915" y="559070"/>
            <a:ext cx="4729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u="sng" dirty="0" smtClean="0">
                <a:latin typeface="VNI-Avo" pitchFamily="2" charset="0"/>
                <a:cs typeface="Times New Roman" panose="02020603050405020304" pitchFamily="18" charset="0"/>
              </a:rPr>
              <a:t>Baøi 92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:</a:t>
            </a:r>
            <a:r>
              <a:rPr lang="en-US" sz="8800" b="1" dirty="0" smtClean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0450" y="1979544"/>
            <a:ext cx="675249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</a:t>
            </a:r>
            <a:r>
              <a:rPr lang="en-US" sz="138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oe</a:t>
            </a:r>
            <a:endParaRPr lang="vi-VN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5867" y="4193982"/>
            <a:ext cx="3110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(Tieát 2)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2249714" y="0"/>
            <a:ext cx="31350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oa</a:t>
            </a:r>
            <a:endParaRPr lang="vi-VN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10800000" flipV="1">
            <a:off x="6451599" y="0"/>
            <a:ext cx="31350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oe</a:t>
            </a:r>
            <a:endParaRPr lang="vi-VN" sz="13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504" y="2137902"/>
            <a:ext cx="3625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h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oïa 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só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924" y="2240245"/>
            <a:ext cx="4254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muùa x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oøe</a:t>
            </a:r>
            <a:endParaRPr lang="vi-VN" sz="6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29" y="3645593"/>
            <a:ext cx="52180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h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oa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l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oa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keøn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6526" y="3618309"/>
            <a:ext cx="3237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laäp l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oøe</a:t>
            </a:r>
            <a:endParaRPr lang="vi-VN" sz="6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104" y="5139939"/>
            <a:ext cx="49664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x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e cöùu h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oûa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4018" y="5170660"/>
            <a:ext cx="5713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c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hích ch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oøe</a:t>
            </a:r>
            <a:endParaRPr lang="vi-VN" sz="6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19620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Ñoïc baiø </a:t>
            </a:r>
          </a:p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öùng duïng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898" t="26042" r="13039" b="334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14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91709" y="241465"/>
            <a:ext cx="680063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Toâ maøu cho ñuùng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857" y="1687879"/>
            <a:ext cx="11551146" cy="5016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VNI-Avo" pitchFamily="2" charset="0"/>
                <a:cs typeface="Times New Roman" panose="02020603050405020304" pitchFamily="18" charset="0"/>
              </a:rPr>
              <a:t>   Khi em veõ tranh, nhôù toâ maøu cho ñuùng!</a:t>
            </a:r>
          </a:p>
          <a:p>
            <a:pPr algn="just"/>
            <a:r>
              <a:rPr lang="en-US" sz="40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VNI-Avo" pitchFamily="2" charset="0"/>
                <a:cs typeface="Times New Roman" panose="02020603050405020304" pitchFamily="18" charset="0"/>
              </a:rPr>
              <a:t>  Buïng con chích choøe löûa toâ maøu ñoû pha cam.</a:t>
            </a:r>
          </a:p>
          <a:p>
            <a:pPr algn="just"/>
            <a:r>
              <a:rPr lang="en-US" sz="40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VNI-Avo" pitchFamily="2" charset="0"/>
                <a:cs typeface="Times New Roman" panose="02020603050405020304" pitchFamily="18" charset="0"/>
              </a:rPr>
              <a:t>  Naéng thì vaøng hoe. Hoa cuùc vaøng töôi. Hoa hoøe vaøng nhaït.</a:t>
            </a:r>
          </a:p>
          <a:p>
            <a:pPr algn="just"/>
            <a:r>
              <a:rPr lang="en-US" sz="40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VNI-Avo" pitchFamily="2" charset="0"/>
                <a:cs typeface="Times New Roman" panose="02020603050405020304" pitchFamily="18" charset="0"/>
              </a:rPr>
              <a:t>  Maøu xanh lô cho baàu trôøi. Maøu xanh thaãm cho bieån caû. Maøu xanh laù cho nhöõng taùn caây ñang toûa boùng.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80879" y="3522571"/>
            <a:ext cx="878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oa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32510" y="3527944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8D0355"/>
                </a:solidFill>
                <a:latin typeface="VNI-Avo" pitchFamily="2" charset="0"/>
                <a:cs typeface="Times New Roman" panose="02020603050405020304" pitchFamily="18" charset="0"/>
              </a:rPr>
              <a:t>oe</a:t>
            </a:r>
            <a:endParaRPr lang="vi-VN" sz="4000" dirty="0">
              <a:solidFill>
                <a:srgbClr val="8D0355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96479" y="4132181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8D0355"/>
                </a:solidFill>
                <a:latin typeface="VNI-Avo" pitchFamily="2" charset="0"/>
                <a:cs typeface="Times New Roman" panose="02020603050405020304" pitchFamily="18" charset="0"/>
              </a:rPr>
              <a:t>oe</a:t>
            </a:r>
            <a:endParaRPr lang="vi-VN" sz="4000" dirty="0">
              <a:solidFill>
                <a:srgbClr val="8D0355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15877" y="2302068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8D0355"/>
                </a:solidFill>
                <a:latin typeface="VNI-Avo" pitchFamily="2" charset="0"/>
                <a:cs typeface="Times New Roman" panose="02020603050405020304" pitchFamily="18" charset="0"/>
              </a:rPr>
              <a:t>oe</a:t>
            </a:r>
            <a:endParaRPr lang="vi-VN" sz="4000" dirty="0">
              <a:solidFill>
                <a:srgbClr val="8D0355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183400" y="5946918"/>
            <a:ext cx="878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oa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722" y="4139441"/>
            <a:ext cx="878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oa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6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898" t="26042" r="13039" b="33449"/>
          <a:stretch/>
        </p:blipFill>
        <p:spPr>
          <a:xfrm>
            <a:off x="0" y="2540000"/>
            <a:ext cx="12192000" cy="431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110515" y="0"/>
            <a:ext cx="6081486" cy="2351314"/>
          </a:xfrm>
          <a:prstGeom prst="cloudCallout">
            <a:avLst>
              <a:gd name="adj1" fmla="val 31111"/>
              <a:gd name="adj2" fmla="val 2544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618334" y="624687"/>
            <a:ext cx="5242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  Khi veõ tranh, em caàn chuù yù 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ñieàu gì</a:t>
            </a:r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591" y="298115"/>
            <a:ext cx="5242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  Khi veõ tranh, em caàn chuù yùù 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toâ maøu cho ñuùng.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70" y="1097280"/>
            <a:ext cx="513634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00FF"/>
                </a:solidFill>
                <a:latin typeface="VNI-Avo" pitchFamily="2" charset="0"/>
              </a:rPr>
              <a:t>Vieát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0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914" y="0"/>
            <a:ext cx="7126514" cy="313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9909" y="3065232"/>
            <a:ext cx="7296603" cy="379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465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3730" y="0"/>
            <a:ext cx="7484384" cy="359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4920" y="3323772"/>
            <a:ext cx="7301593" cy="353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465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27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chool Kids Template Stock Vector (Royalty Free) 464991449"/>
          <p:cNvSpPr>
            <a:spLocks noChangeAspect="1" noChangeArrowheads="1"/>
          </p:cNvSpPr>
          <p:nvPr/>
        </p:nvSpPr>
        <p:spPr bwMode="auto">
          <a:xfrm>
            <a:off x="179161" y="-7223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AutoShape 4" descr="School Kids Template Stock Vector (Royalty Free) 464991449"/>
          <p:cNvSpPr>
            <a:spLocks noChangeAspect="1" noChangeArrowheads="1"/>
          </p:cNvSpPr>
          <p:nvPr/>
        </p:nvSpPr>
        <p:spPr bwMode="auto">
          <a:xfrm>
            <a:off x="179161" y="-7223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AutoShape 6" descr="School Kids Template Stock Vector (Royalty Free) 464991449"/>
          <p:cNvSpPr>
            <a:spLocks noChangeAspect="1" noChangeArrowheads="1"/>
          </p:cNvSpPr>
          <p:nvPr/>
        </p:nvSpPr>
        <p:spPr bwMode="auto">
          <a:xfrm>
            <a:off x="179161" y="-7223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AutoShape 8" descr="School Kids Template Stock Vector (Royalty Free) 464991449"/>
          <p:cNvSpPr>
            <a:spLocks noChangeAspect="1" noChangeArrowheads="1"/>
          </p:cNvSpPr>
          <p:nvPr/>
        </p:nvSpPr>
        <p:spPr bwMode="auto">
          <a:xfrm>
            <a:off x="179161" y="-7223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AutoShape 10" descr="Childrens Background Stock Illustration - Download Image Now - iStock"/>
          <p:cNvSpPr>
            <a:spLocks noChangeAspect="1" noChangeArrowheads="1"/>
          </p:cNvSpPr>
          <p:nvPr/>
        </p:nvSpPr>
        <p:spPr bwMode="auto">
          <a:xfrm>
            <a:off x="179161" y="-7223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AutoShape 12" descr="Childrens Background Stock Illustration - Download Image Now - iStock"/>
          <p:cNvSpPr>
            <a:spLocks noChangeAspect="1" noChangeArrowheads="1"/>
          </p:cNvSpPr>
          <p:nvPr/>
        </p:nvSpPr>
        <p:spPr bwMode="auto">
          <a:xfrm>
            <a:off x="179161" y="-7223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utoShape 14" descr="Background With Nature And Childrenbackground Related To Children Stock  Illustration - Download Image Now - iStock"/>
          <p:cNvSpPr>
            <a:spLocks noChangeAspect="1" noChangeArrowheads="1"/>
          </p:cNvSpPr>
          <p:nvPr/>
        </p:nvSpPr>
        <p:spPr bwMode="auto">
          <a:xfrm>
            <a:off x="179161" y="-7223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AutoShape 16" descr="Background With Nature And Childrenbackground Related To Children Stock  Illustration - Download Image Now - iStock"/>
          <p:cNvSpPr>
            <a:spLocks noChangeAspect="1" noChangeArrowheads="1"/>
          </p:cNvSpPr>
          <p:nvPr/>
        </p:nvSpPr>
        <p:spPr bwMode="auto">
          <a:xfrm>
            <a:off x="179161" y="-7223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AutoShape 2" descr="Background With Nature And Childrenbackground Related To Children Stock  Illustration - Download Image Now - iStock"/>
          <p:cNvSpPr>
            <a:spLocks noChangeAspect="1" noChangeArrowheads="1"/>
          </p:cNvSpPr>
          <p:nvPr/>
        </p:nvSpPr>
        <p:spPr bwMode="auto">
          <a:xfrm>
            <a:off x="179161" y="-7223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 descr="Cartoon Design Art Graphic Background | Hello kitty iphone wallpaper, Kids  app design, Background for powerpoint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86" y="72231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7"/>
          <p:cNvSpPr txBox="1"/>
          <p:nvPr/>
        </p:nvSpPr>
        <p:spPr>
          <a:xfrm>
            <a:off x="-23586" y="298583"/>
            <a:ext cx="122391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0894" y="4090641"/>
            <a:ext cx="7556043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HP001 5 hàng" pitchFamily="34" charset="0"/>
              </a:rPr>
              <a:t>Tuần 19 </a:t>
            </a:r>
            <a:r>
              <a:rPr lang="en-US" sz="6600" b="1" dirty="0">
                <a:latin typeface="HP001 5 hàng" pitchFamily="34" charset="0"/>
              </a:rPr>
              <a:t>– </a:t>
            </a:r>
            <a:r>
              <a:rPr lang="en-US" sz="6600" b="1" smtClean="0">
                <a:solidFill>
                  <a:srgbClr val="0070C0"/>
                </a:solidFill>
                <a:latin typeface="HP001 5 hàng" pitchFamily="34" charset="0"/>
              </a:rPr>
              <a:t>Thứ </a:t>
            </a:r>
            <a:r>
              <a:rPr lang="en-US" sz="6600" b="1" smtClean="0">
                <a:solidFill>
                  <a:srgbClr val="0070C0"/>
                </a:solidFill>
                <a:latin typeface="HP001 5 hàng" pitchFamily="34" charset="0"/>
              </a:rPr>
              <a:t>hai</a:t>
            </a:r>
            <a:endParaRPr lang="en-US" sz="6600" b="1" dirty="0">
              <a:solidFill>
                <a:srgbClr val="0070C0"/>
              </a:solidFill>
              <a:latin typeface="HP001 5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03716" y="1690350"/>
            <a:ext cx="41519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 VẦN</a:t>
            </a:r>
            <a:endParaRPr lang="en-US" sz="80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0758" y="2868642"/>
            <a:ext cx="22300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LÔÙP 1</a:t>
            </a:r>
            <a:endParaRPr lang="en-US" sz="6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1649219" y="-115058"/>
            <a:ext cx="2605609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ieâu</a:t>
            </a:r>
            <a:endParaRPr lang="vi-VN" sz="9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10800000" flipV="1">
            <a:off x="4600236" y="-115058"/>
            <a:ext cx="3325089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yeâu</a:t>
            </a:r>
            <a:endParaRPr lang="vi-VN" sz="9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8022314" y="-115058"/>
            <a:ext cx="3352802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öôu</a:t>
            </a:r>
            <a:endParaRPr lang="vi-VN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562" y="1308248"/>
            <a:ext cx="5178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caùnh d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ieàu</a:t>
            </a:r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986" y="3448192"/>
            <a:ext cx="5032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yeâu</a:t>
            </a:r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 thöông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6978" y="3475905"/>
            <a:ext cx="4390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VNI-Avo" pitchFamily="2" charset="0"/>
                <a:cs typeface="Times New Roman" panose="02020603050405020304" pitchFamily="18" charset="0"/>
              </a:rPr>
              <a:t>c</a:t>
            </a:r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on</a:t>
            </a:r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h</a:t>
            </a:r>
            <a:r>
              <a:rPr lang="en-US" sz="60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öôu</a:t>
            </a:r>
            <a:endParaRPr lang="vi-VN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7815" y="1291775"/>
            <a:ext cx="4609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s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ieâu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thò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8397" y="2317447"/>
            <a:ext cx="4521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boû ph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ieáu</a:t>
            </a:r>
            <a:endParaRPr lang="vi-VN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537" y="2314190"/>
            <a:ext cx="4618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yeåu</a:t>
            </a:r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 ñ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ieäu</a:t>
            </a:r>
            <a:endParaRPr lang="vi-VN" sz="6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6285" y="4501800"/>
            <a:ext cx="472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oâác b</a:t>
            </a:r>
            <a:r>
              <a:rPr lang="en-US" sz="60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öôu</a:t>
            </a:r>
            <a:endParaRPr lang="vi-VN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3246" y="5626657"/>
            <a:ext cx="10944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Beù K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ieàu</a:t>
            </a:r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 öôùc ñöôïc meï oâm.</a:t>
            </a:r>
            <a:endParaRPr lang="vi-VN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50915" y="559070"/>
            <a:ext cx="4729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u="sng" dirty="0" smtClean="0">
                <a:latin typeface="VNI-Avo" pitchFamily="2" charset="0"/>
                <a:cs typeface="Times New Roman" panose="02020603050405020304" pitchFamily="18" charset="0"/>
              </a:rPr>
              <a:t>Baøi 92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:</a:t>
            </a:r>
            <a:r>
              <a:rPr lang="en-US" sz="8800" b="1" dirty="0" smtClean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0450" y="1979544"/>
            <a:ext cx="675249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</a:t>
            </a:r>
            <a:r>
              <a:rPr lang="en-US" sz="138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oe</a:t>
            </a:r>
            <a:endParaRPr lang="vi-VN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5867" y="4193982"/>
            <a:ext cx="3110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(Tieát 1)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4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033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00FF"/>
                </a:solidFill>
                <a:latin typeface="VNI-Avo" pitchFamily="2" charset="0"/>
              </a:rPr>
              <a:t>Khaùm phaù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9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7612" y="2762017"/>
            <a:ext cx="3625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h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oïa 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só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141" y="3594621"/>
            <a:ext cx="2704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h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oïa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0245" y="4440588"/>
            <a:ext cx="1886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oa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2373" y="4564852"/>
            <a:ext cx="2528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 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oe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85167" y="5866592"/>
            <a:ext cx="4927861" cy="806364"/>
            <a:chOff x="701023" y="5373786"/>
            <a:chExt cx="3850112" cy="806364"/>
          </a:xfrm>
        </p:grpSpPr>
        <p:sp>
          <p:nvSpPr>
            <p:cNvPr id="11" name="Rectangle 10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atin typeface="VNI-Avo" pitchFamily="2" charset="0"/>
                  <a:cs typeface="Times New Roman" panose="02020603050405020304" pitchFamily="18" charset="0"/>
                </a:rPr>
                <a:t>o</a:t>
              </a:r>
              <a:endParaRPr lang="vi-VN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VNI-Avo" pitchFamily="2" charset="0"/>
                  <a:cs typeface="Times New Roman" panose="02020603050405020304" pitchFamily="18" charset="0"/>
                </a:rPr>
                <a:t>e</a:t>
              </a:r>
              <a:endParaRPr lang="vi-VN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>
              <a:stCxn id="11" idx="3"/>
              <a:endCxn id="12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457191" y="5373786"/>
              <a:ext cx="1093944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 smtClean="0">
                  <a:latin typeface="VNI-Avo" pitchFamily="2" charset="0"/>
                  <a:cs typeface="Times New Roman" panose="02020603050405020304" pitchFamily="18" charset="0"/>
                </a:rPr>
                <a:t>oe</a:t>
              </a:r>
              <a:endParaRPr lang="vi-VN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12" idx="3"/>
              <a:endCxn id="14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2800"/>
          </a:p>
        </p:txBody>
      </p:sp>
      <p:sp>
        <p:nvSpPr>
          <p:cNvPr id="20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2800"/>
          </a:p>
        </p:txBody>
      </p:sp>
      <p:sp>
        <p:nvSpPr>
          <p:cNvPr id="21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2800"/>
          </a:p>
        </p:txBody>
      </p:sp>
      <p:sp>
        <p:nvSpPr>
          <p:cNvPr id="22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2800"/>
          </a:p>
        </p:txBody>
      </p:sp>
      <p:sp>
        <p:nvSpPr>
          <p:cNvPr id="23" name="TextBox 22"/>
          <p:cNvSpPr txBox="1"/>
          <p:nvPr/>
        </p:nvSpPr>
        <p:spPr>
          <a:xfrm>
            <a:off x="7589256" y="2864360"/>
            <a:ext cx="4254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muùa x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oøe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63521" y="3763662"/>
            <a:ext cx="3128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x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oøe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1169" y="4441661"/>
            <a:ext cx="1032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endParaRPr lang="vi-VN" sz="6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3422" y="4441939"/>
            <a:ext cx="900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o</a:t>
            </a:r>
            <a:endParaRPr lang="vi-VN" sz="6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42578" y="5838882"/>
            <a:ext cx="4780967" cy="821075"/>
            <a:chOff x="917574" y="5604011"/>
            <a:chExt cx="3959654" cy="821075"/>
          </a:xfrm>
        </p:grpSpPr>
        <p:grpSp>
          <p:nvGrpSpPr>
            <p:cNvPr id="29" name="Group 28"/>
            <p:cNvGrpSpPr/>
            <p:nvPr/>
          </p:nvGrpSpPr>
          <p:grpSpPr>
            <a:xfrm>
              <a:off x="917574" y="5604011"/>
              <a:ext cx="2740643" cy="821075"/>
              <a:chOff x="701023" y="5373862"/>
              <a:chExt cx="2651060" cy="82107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01023" y="5373862"/>
                <a:ext cx="851281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latin typeface="VNI-Avo" pitchFamily="2" charset="0"/>
                    <a:cs typeface="Times New Roman" panose="02020603050405020304" pitchFamily="18" charset="0"/>
                  </a:rPr>
                  <a:t>o</a:t>
                </a:r>
                <a:endParaRPr lang="vi-VN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/>
              <p:cNvCxnSpPr>
                <a:stCxn id="31" idx="3"/>
              </p:cNvCxnSpPr>
              <p:nvPr/>
            </p:nvCxnSpPr>
            <p:spPr>
              <a:xfrm flipV="1">
                <a:off x="1552304" y="5775718"/>
                <a:ext cx="421265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990120" y="5391073"/>
                <a:ext cx="840937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latin typeface="VNI-Avo" pitchFamily="2" charset="0"/>
                    <a:cs typeface="Times New Roman" panose="02020603050405020304" pitchFamily="18" charset="0"/>
                  </a:rPr>
                  <a:t>a</a:t>
                </a:r>
                <a:endParaRPr lang="vi-VN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2830119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3641517" y="5617433"/>
              <a:ext cx="1235711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 smtClean="0">
                  <a:latin typeface="VNI-Avo" pitchFamily="2" charset="0"/>
                  <a:cs typeface="Times New Roman" panose="02020603050405020304" pitchFamily="18" charset="0"/>
                </a:rPr>
                <a:t>oa</a:t>
              </a:r>
              <a:endParaRPr lang="vi-VN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34644" t="19097" r="39718" b="50347"/>
          <a:stretch/>
        </p:blipFill>
        <p:spPr>
          <a:xfrm>
            <a:off x="307975" y="98949"/>
            <a:ext cx="4602692" cy="279234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38677" t="19097" r="39589" b="50347"/>
          <a:stretch/>
        </p:blipFill>
        <p:spPr>
          <a:xfrm>
            <a:off x="7307682" y="124739"/>
            <a:ext cx="4562585" cy="276516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7" name="TextBox 36"/>
          <p:cNvSpPr txBox="1"/>
          <p:nvPr/>
        </p:nvSpPr>
        <p:spPr>
          <a:xfrm>
            <a:off x="10809287" y="4571725"/>
            <a:ext cx="898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e</a:t>
            </a:r>
            <a:endParaRPr lang="vi-VN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61540" y="4572003"/>
            <a:ext cx="783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o</a:t>
            </a:r>
            <a:endParaRPr lang="vi-VN" sz="6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4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1157 L 0.00144 -0.00139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4.16667E-6 2.96296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23" grpId="0"/>
      <p:bldP spid="24" grpId="0"/>
      <p:bldP spid="26" grpId="0"/>
      <p:bldP spid="26" grpId="1"/>
      <p:bldP spid="27" grpId="0"/>
      <p:bldP spid="27" grpId="1"/>
      <p:bldP spid="37" grpId="0"/>
      <p:bldP spid="37" grpId="1"/>
      <p:bldP spid="38" grpId="0"/>
      <p:bldP spid="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19620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Ñoïc töø </a:t>
            </a:r>
          </a:p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öùng duïng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1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1943" y="2562433"/>
            <a:ext cx="3844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VNI-Avo" pitchFamily="2" charset="0"/>
                <a:cs typeface="Times New Roman" panose="02020603050405020304" pitchFamily="18" charset="0"/>
              </a:rPr>
              <a:t>h</a:t>
            </a:r>
            <a:r>
              <a:rPr lang="en-US" sz="4800" b="1" dirty="0" smtClean="0">
                <a:latin typeface="VNI-Avo" pitchFamily="2" charset="0"/>
                <a:cs typeface="Times New Roman" panose="02020603050405020304" pitchFamily="18" charset="0"/>
              </a:rPr>
              <a:t>oa loa keøn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1290" y="2564171"/>
            <a:ext cx="323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  <a:cs typeface="Times New Roman" panose="02020603050405020304" pitchFamily="18" charset="0"/>
              </a:rPr>
              <a:t>laäp loøe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449" y="5958143"/>
            <a:ext cx="3659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VNI-Avo" pitchFamily="2" charset="0"/>
                <a:cs typeface="Times New Roman" panose="02020603050405020304" pitchFamily="18" charset="0"/>
              </a:rPr>
              <a:t>x</a:t>
            </a:r>
            <a:r>
              <a:rPr lang="en-US" sz="4800" b="1" dirty="0" smtClean="0">
                <a:latin typeface="VNI-Avo" pitchFamily="2" charset="0"/>
                <a:cs typeface="Times New Roman" panose="02020603050405020304" pitchFamily="18" charset="0"/>
              </a:rPr>
              <a:t>e cöùu hoûa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2728" y="5988864"/>
            <a:ext cx="400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  <a:cs typeface="Times New Roman" panose="02020603050405020304" pitchFamily="18" charset="0"/>
              </a:rPr>
              <a:t>c</a:t>
            </a:r>
            <a:r>
              <a:rPr lang="en-US" sz="4800" b="1" dirty="0" smtClean="0">
                <a:latin typeface="VNI-Avo" pitchFamily="2" charset="0"/>
                <a:cs typeface="Times New Roman" panose="02020603050405020304" pitchFamily="18" charset="0"/>
              </a:rPr>
              <a:t>hích choøe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314" t="26968" r="32040" b="29514"/>
          <a:stretch/>
        </p:blipFill>
        <p:spPr>
          <a:xfrm>
            <a:off x="7366000" y="3438775"/>
            <a:ext cx="4405089" cy="256460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2040" t="25810" r="31259" b="30904"/>
          <a:stretch/>
        </p:blipFill>
        <p:spPr>
          <a:xfrm>
            <a:off x="1212321" y="160339"/>
            <a:ext cx="4392615" cy="250543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9567" t="23958" r="28526" b="33681"/>
          <a:stretch/>
        </p:blipFill>
        <p:spPr>
          <a:xfrm>
            <a:off x="7366000" y="160337"/>
            <a:ext cx="4405089" cy="247466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7354" t="24653" r="30218" b="31134"/>
          <a:stretch/>
        </p:blipFill>
        <p:spPr>
          <a:xfrm>
            <a:off x="1203153" y="3438775"/>
            <a:ext cx="4401783" cy="257895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extBox 15"/>
          <p:cNvSpPr txBox="1"/>
          <p:nvPr/>
        </p:nvSpPr>
        <p:spPr>
          <a:xfrm>
            <a:off x="1354707" y="2571544"/>
            <a:ext cx="3844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VNI-Avo" pitchFamily="2" charset="0"/>
                <a:cs typeface="Times New Roman" panose="02020603050405020304" pitchFamily="18" charset="0"/>
              </a:rPr>
              <a:t>h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oa</a:t>
            </a:r>
            <a:r>
              <a:rPr lang="en-US" sz="4800" b="1" dirty="0" smtClean="0">
                <a:latin typeface="VNI-Avo" pitchFamily="2" charset="0"/>
                <a:cs typeface="Times New Roman" panose="02020603050405020304" pitchFamily="18" charset="0"/>
              </a:rPr>
              <a:t> l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oa</a:t>
            </a:r>
            <a:r>
              <a:rPr lang="en-US" sz="4800" b="1" dirty="0" smtClean="0">
                <a:latin typeface="VNI-Avo" pitchFamily="2" charset="0"/>
                <a:cs typeface="Times New Roman" panose="02020603050405020304" pitchFamily="18" charset="0"/>
              </a:rPr>
              <a:t> keøn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94054" y="2573282"/>
            <a:ext cx="323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  <a:cs typeface="Times New Roman" panose="02020603050405020304" pitchFamily="18" charset="0"/>
              </a:rPr>
              <a:t>laäp l</a:t>
            </a:r>
            <a:r>
              <a:rPr lang="en-US" sz="48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oøe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9213" y="5967254"/>
            <a:ext cx="3659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VNI-Avo" pitchFamily="2" charset="0"/>
                <a:cs typeface="Times New Roman" panose="02020603050405020304" pitchFamily="18" charset="0"/>
              </a:rPr>
              <a:t>x</a:t>
            </a:r>
            <a:r>
              <a:rPr lang="en-US" sz="4800" b="1" dirty="0" smtClean="0">
                <a:latin typeface="VNI-Avo" pitchFamily="2" charset="0"/>
                <a:cs typeface="Times New Roman" panose="02020603050405020304" pitchFamily="18" charset="0"/>
              </a:rPr>
              <a:t>e cöùu h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oûa</a:t>
            </a:r>
            <a:endParaRPr lang="vi-VN" sz="5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5492" y="5997975"/>
            <a:ext cx="400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  <a:cs typeface="Times New Roman" panose="02020603050405020304" pitchFamily="18" charset="0"/>
              </a:rPr>
              <a:t>c</a:t>
            </a:r>
            <a:r>
              <a:rPr lang="en-US" sz="4800" b="1" dirty="0" smtClean="0">
                <a:latin typeface="VNI-Avo" pitchFamily="2" charset="0"/>
                <a:cs typeface="Times New Roman" panose="02020603050405020304" pitchFamily="18" charset="0"/>
              </a:rPr>
              <a:t>hích ch</a:t>
            </a:r>
            <a:r>
              <a:rPr lang="en-US" sz="48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oøe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3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8518"/>
            <a:ext cx="2775055" cy="624301"/>
            <a:chOff x="134912" y="215148"/>
            <a:chExt cx="2775055" cy="6243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44978" y="215148"/>
              <a:ext cx="20649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VNI-Avo" pitchFamily="2" charset="0"/>
                  <a:cs typeface="Times New Roman" panose="02020603050405020304" pitchFamily="18" charset="0"/>
                </a:rPr>
                <a:t>Taïo tieáng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6399" y="1219370"/>
            <a:ext cx="11105243" cy="2215991"/>
            <a:chOff x="2090056" y="1179000"/>
            <a:chExt cx="10839086" cy="2215991"/>
          </a:xfrm>
        </p:grpSpPr>
        <p:sp>
          <p:nvSpPr>
            <p:cNvPr id="7" name="Rectangle 6"/>
            <p:cNvSpPr/>
            <p:nvPr/>
          </p:nvSpPr>
          <p:spPr>
            <a:xfrm rot="10800000" flipV="1">
              <a:off x="2090056" y="1179000"/>
              <a:ext cx="3059948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800" b="1" dirty="0" smtClean="0">
                  <a:solidFill>
                    <a:srgbClr val="FF0000"/>
                  </a:solidFill>
                  <a:latin typeface="VNI-Avo" pitchFamily="2" charset="0"/>
                  <a:cs typeface="Times New Roman" panose="02020603050405020304" pitchFamily="18" charset="0"/>
                </a:rPr>
                <a:t>oa</a:t>
              </a:r>
              <a:endParaRPr lang="vi-VN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8092" y="1908173"/>
              <a:ext cx="1543579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VNI-Avo" pitchFamily="2" charset="0"/>
                  <a:cs typeface="Times New Roman" panose="02020603050405020304" pitchFamily="18" charset="0"/>
                </a:rPr>
                <a:t>ñ</a:t>
              </a:r>
              <a:endParaRPr lang="vi-VN" sz="7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44908" y="1908173"/>
              <a:ext cx="1640998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 smtClean="0">
                  <a:solidFill>
                    <a:srgbClr val="FF0000"/>
                  </a:solidFill>
                  <a:latin typeface="VNI-Avo" pitchFamily="2" charset="0"/>
                  <a:cs typeface="Times New Roman" panose="02020603050405020304" pitchFamily="18" charset="0"/>
                </a:rPr>
                <a:t>oa</a:t>
              </a:r>
              <a:endParaRPr lang="vi-VN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>
              <a:stCxn id="8" idx="3"/>
              <a:endCxn id="9" idx="1"/>
            </p:cNvCxnSpPr>
            <p:nvPr/>
          </p:nvCxnSpPr>
          <p:spPr>
            <a:xfrm>
              <a:off x="6731671" y="2288084"/>
              <a:ext cx="5132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0629400" y="1892933"/>
              <a:ext cx="2299742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VNI-Avo" pitchFamily="2" charset="0"/>
                  <a:cs typeface="Times New Roman" panose="02020603050405020304" pitchFamily="18" charset="0"/>
                </a:rPr>
                <a:t>ñ</a:t>
              </a:r>
              <a:r>
                <a:rPr lang="en-US" sz="7200" dirty="0" smtClean="0">
                  <a:solidFill>
                    <a:srgbClr val="FF0000"/>
                  </a:solidFill>
                  <a:latin typeface="VNI-Avo" pitchFamily="2" charset="0"/>
                  <a:cs typeface="Times New Roman" panose="02020603050405020304" pitchFamily="18" charset="0"/>
                </a:rPr>
                <a:t>oùa</a:t>
              </a:r>
              <a:endParaRPr lang="vi-VN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058332" y="2288083"/>
              <a:ext cx="571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9755" y="3174130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ñ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oùa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hoa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60090" y="1905000"/>
            <a:ext cx="62803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VNI-Avo" pitchFamily="2" charset="0"/>
                <a:cs typeface="Times New Roman" panose="02020603050405020304" pitchFamily="18" charset="0"/>
              </a:rPr>
              <a:t>/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491539" y="2283821"/>
            <a:ext cx="5120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10800000" flipV="1">
            <a:off x="515256" y="4100456"/>
            <a:ext cx="31350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oe</a:t>
            </a:r>
            <a:endParaRPr lang="vi-VN" sz="13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95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259</Words>
  <Application>Microsoft Office PowerPoint</Application>
  <PresentationFormat>Custom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00000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72</cp:revision>
  <dcterms:created xsi:type="dcterms:W3CDTF">2021-01-10T14:13:37Z</dcterms:created>
  <dcterms:modified xsi:type="dcterms:W3CDTF">2022-01-21T04:01:10Z</dcterms:modified>
</cp:coreProperties>
</file>